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6" r:id="rId5"/>
    <p:sldId id="267" r:id="rId6"/>
    <p:sldId id="262" r:id="rId7"/>
    <p:sldId id="263" r:id="rId8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494" y="-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37E6BC38-2B4B-48DF-A8DE-E91BC44E2AA1}" type="datetimeFigureOut">
              <a:rPr lang="es-CO" smtClean="0"/>
              <a:t>08/09/2015</a:t>
            </a:fld>
            <a:endParaRPr lang="es-CO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CO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30EFF81-18E8-45ED-8FD3-5D2399623036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BC38-2B4B-48DF-A8DE-E91BC44E2AA1}" type="datetimeFigureOut">
              <a:rPr lang="es-CO" smtClean="0"/>
              <a:t>08/09/2015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EFF81-18E8-45ED-8FD3-5D2399623036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BC38-2B4B-48DF-A8DE-E91BC44E2AA1}" type="datetimeFigureOut">
              <a:rPr lang="es-CO" smtClean="0"/>
              <a:t>08/09/2015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EFF81-18E8-45ED-8FD3-5D2399623036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37E6BC38-2B4B-48DF-A8DE-E91BC44E2AA1}" type="datetimeFigureOut">
              <a:rPr lang="es-CO" smtClean="0"/>
              <a:t>08/09/2015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EFF81-18E8-45ED-8FD3-5D2399623036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37E6BC38-2B4B-48DF-A8DE-E91BC44E2AA1}" type="datetimeFigureOut">
              <a:rPr lang="es-CO" smtClean="0"/>
              <a:t>08/09/2015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30EFF81-18E8-45ED-8FD3-5D2399623036}" type="slidenum">
              <a:rPr lang="es-CO" smtClean="0"/>
              <a:t>‹Nº›</a:t>
            </a:fld>
            <a:endParaRPr lang="es-CO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7E6BC38-2B4B-48DF-A8DE-E91BC44E2AA1}" type="datetimeFigureOut">
              <a:rPr lang="es-CO" smtClean="0"/>
              <a:t>08/09/2015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30EFF81-18E8-45ED-8FD3-5D2399623036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37E6BC38-2B4B-48DF-A8DE-E91BC44E2AA1}" type="datetimeFigureOut">
              <a:rPr lang="es-CO" smtClean="0"/>
              <a:t>08/09/2015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30EFF81-18E8-45ED-8FD3-5D2399623036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BC38-2B4B-48DF-A8DE-E91BC44E2AA1}" type="datetimeFigureOut">
              <a:rPr lang="es-CO" smtClean="0"/>
              <a:t>08/09/2015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EFF81-18E8-45ED-8FD3-5D2399623036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7E6BC38-2B4B-48DF-A8DE-E91BC44E2AA1}" type="datetimeFigureOut">
              <a:rPr lang="es-CO" smtClean="0"/>
              <a:t>08/09/2015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30EFF81-18E8-45ED-8FD3-5D2399623036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37E6BC38-2B4B-48DF-A8DE-E91BC44E2AA1}" type="datetimeFigureOut">
              <a:rPr lang="es-CO" smtClean="0"/>
              <a:t>08/09/2015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30EFF81-18E8-45ED-8FD3-5D2399623036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37E6BC38-2B4B-48DF-A8DE-E91BC44E2AA1}" type="datetimeFigureOut">
              <a:rPr lang="es-CO" smtClean="0"/>
              <a:t>08/09/2015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30EFF81-18E8-45ED-8FD3-5D2399623036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37E6BC38-2B4B-48DF-A8DE-E91BC44E2AA1}" type="datetimeFigureOut">
              <a:rPr lang="es-CO" smtClean="0"/>
              <a:t>08/09/2015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CO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30EFF81-18E8-45ED-8FD3-5D2399623036}" type="slidenum">
              <a:rPr lang="es-CO" smtClean="0"/>
              <a:t>‹Nº›</a:t>
            </a:fld>
            <a:endParaRPr lang="es-CO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483768" y="1916832"/>
            <a:ext cx="417646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6000" dirty="0" smtClean="0"/>
              <a:t>dead character</a:t>
            </a:r>
            <a:endParaRPr lang="es-CO" sz="6000" dirty="0"/>
          </a:p>
        </p:txBody>
      </p:sp>
    </p:spTree>
    <p:extLst>
      <p:ext uri="{BB962C8B-B14F-4D97-AF65-F5344CB8AC3E}">
        <p14:creationId xmlns:p14="http://schemas.microsoft.com/office/powerpoint/2010/main" val="772844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3774" y="2060848"/>
            <a:ext cx="6001469" cy="43682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1 CuadroTexto"/>
          <p:cNvSpPr txBox="1"/>
          <p:nvPr/>
        </p:nvSpPr>
        <p:spPr>
          <a:xfrm>
            <a:off x="1691680" y="764704"/>
            <a:ext cx="6048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 smtClean="0"/>
              <a:t>GABRIEL GARICIA  MARQUEZ</a:t>
            </a:r>
            <a:endParaRPr lang="es-CO" sz="3200" dirty="0"/>
          </a:p>
        </p:txBody>
      </p:sp>
    </p:spTree>
    <p:extLst>
      <p:ext uri="{BB962C8B-B14F-4D97-AF65-F5344CB8AC3E}">
        <p14:creationId xmlns:p14="http://schemas.microsoft.com/office/powerpoint/2010/main" val="1298370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331640" y="1556792"/>
            <a:ext cx="691276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Date of birth: March 6, 1927, Aracataca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sz="3600" dirty="0" smtClean="0"/>
              <a:t>Date of death: April 17, 2014, Mexico City, Mexico</a:t>
            </a:r>
            <a:endParaRPr lang="es-CO" sz="3600" dirty="0"/>
          </a:p>
        </p:txBody>
      </p:sp>
    </p:spTree>
    <p:extLst>
      <p:ext uri="{BB962C8B-B14F-4D97-AF65-F5344CB8AC3E}">
        <p14:creationId xmlns:p14="http://schemas.microsoft.com/office/powerpoint/2010/main" val="3640977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339752" y="2060848"/>
            <a:ext cx="33843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Occupation :</a:t>
            </a:r>
          </a:p>
          <a:p>
            <a:r>
              <a:rPr lang="en-US" sz="3600" dirty="0" smtClean="0"/>
              <a:t>Writer</a:t>
            </a:r>
          </a:p>
          <a:p>
            <a:r>
              <a:rPr lang="en-US" sz="3600" dirty="0" smtClean="0"/>
              <a:t>Journalist</a:t>
            </a:r>
          </a:p>
          <a:p>
            <a:r>
              <a:rPr lang="en-US" sz="3600" dirty="0" smtClean="0"/>
              <a:t>Editor.</a:t>
            </a:r>
            <a:endParaRPr lang="es-CO" sz="3600" dirty="0"/>
          </a:p>
        </p:txBody>
      </p:sp>
    </p:spTree>
    <p:extLst>
      <p:ext uri="{BB962C8B-B14F-4D97-AF65-F5344CB8AC3E}">
        <p14:creationId xmlns:p14="http://schemas.microsoft.com/office/powerpoint/2010/main" val="24362479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763688" y="1340768"/>
            <a:ext cx="4040336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Gender :</a:t>
            </a:r>
          </a:p>
          <a:p>
            <a:r>
              <a:rPr lang="en-US" sz="4400" dirty="0" smtClean="0"/>
              <a:t>novel</a:t>
            </a:r>
          </a:p>
          <a:p>
            <a:r>
              <a:rPr lang="en-US" sz="4400" dirty="0" smtClean="0"/>
              <a:t>story</a:t>
            </a:r>
          </a:p>
          <a:p>
            <a:r>
              <a:rPr lang="en-US" sz="4400" dirty="0" smtClean="0"/>
              <a:t>chronicle</a:t>
            </a:r>
          </a:p>
          <a:p>
            <a:r>
              <a:rPr lang="en-US" sz="4400" dirty="0" smtClean="0"/>
              <a:t>reportage</a:t>
            </a:r>
            <a:endParaRPr lang="es-CO" sz="4400" dirty="0"/>
          </a:p>
        </p:txBody>
      </p:sp>
    </p:spTree>
    <p:extLst>
      <p:ext uri="{BB962C8B-B14F-4D97-AF65-F5344CB8AC3E}">
        <p14:creationId xmlns:p14="http://schemas.microsoft.com/office/powerpoint/2010/main" val="23677354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971600" y="1988840"/>
            <a:ext cx="72728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Awards Nobel Prize for Literature (1982)</a:t>
            </a:r>
          </a:p>
        </p:txBody>
      </p:sp>
    </p:spTree>
    <p:extLst>
      <p:ext uri="{BB962C8B-B14F-4D97-AF65-F5344CB8AC3E}">
        <p14:creationId xmlns:p14="http://schemas.microsoft.com/office/powerpoint/2010/main" val="26503095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407253" y="1700808"/>
            <a:ext cx="352839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6600" dirty="0" smtClean="0"/>
              <a:t>THANK YOU VERY MUCH</a:t>
            </a:r>
            <a:endParaRPr lang="es-CO" sz="6600" dirty="0"/>
          </a:p>
        </p:txBody>
      </p:sp>
    </p:spTree>
    <p:extLst>
      <p:ext uri="{BB962C8B-B14F-4D97-AF65-F5344CB8AC3E}">
        <p14:creationId xmlns:p14="http://schemas.microsoft.com/office/powerpoint/2010/main" val="2233752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Ejecutivo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29</TotalTime>
  <Words>52</Words>
  <Application>Microsoft Office PowerPoint</Application>
  <PresentationFormat>Presentación en pantalla (4:3)</PresentationFormat>
  <Paragraphs>20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Brío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srllano@hotmail.com</dc:creator>
  <cp:lastModifiedBy>srllano@hotmail.com</cp:lastModifiedBy>
  <cp:revision>3</cp:revision>
  <dcterms:created xsi:type="dcterms:W3CDTF">2015-09-08T14:34:55Z</dcterms:created>
  <dcterms:modified xsi:type="dcterms:W3CDTF">2015-09-08T15:04:30Z</dcterms:modified>
</cp:coreProperties>
</file>